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301" r:id="rId3"/>
    <p:sldId id="277" r:id="rId4"/>
    <p:sldId id="300" r:id="rId5"/>
    <p:sldId id="305" r:id="rId6"/>
    <p:sldId id="306" r:id="rId7"/>
    <p:sldId id="310" r:id="rId8"/>
    <p:sldId id="316" r:id="rId9"/>
    <p:sldId id="319" r:id="rId10"/>
    <p:sldId id="308" r:id="rId11"/>
    <p:sldId id="312" r:id="rId12"/>
    <p:sldId id="317" r:id="rId13"/>
    <p:sldId id="321" r:id="rId14"/>
    <p:sldId id="311" r:id="rId15"/>
    <p:sldId id="314" r:id="rId16"/>
    <p:sldId id="318" r:id="rId17"/>
    <p:sldId id="320" r:id="rId18"/>
    <p:sldId id="315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4" r:id="rId31"/>
    <p:sldId id="333" r:id="rId32"/>
    <p:sldId id="339" r:id="rId33"/>
    <p:sldId id="337" r:id="rId34"/>
    <p:sldId id="338" r:id="rId35"/>
    <p:sldId id="313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  <p:sldId id="268" r:id="rId48"/>
    <p:sldId id="269" r:id="rId49"/>
    <p:sldId id="271" r:id="rId50"/>
    <p:sldId id="272" r:id="rId51"/>
    <p:sldId id="273" r:id="rId52"/>
    <p:sldId id="276" r:id="rId53"/>
    <p:sldId id="274" r:id="rId54"/>
    <p:sldId id="275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4"/>
            <p14:sldId id="333"/>
            <p14:sldId id="339"/>
            <p14:sldId id="337"/>
            <p14:sldId id="338"/>
          </p14:sldIdLst>
        </p14:section>
        <p14:section name="Untitled Section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7.png"/><Relationship Id="rId7" Type="http://schemas.openxmlformats.org/officeDocument/2006/relationships/image" Target="../media/image7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22.png"/><Relationship Id="rId9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59.png"/><Relationship Id="rId7" Type="http://schemas.openxmlformats.org/officeDocument/2006/relationships/image" Target="../media/image8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64.png"/><Relationship Id="rId9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17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22.png"/><Relationship Id="rId9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54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64.png"/><Relationship Id="rId10" Type="http://schemas.openxmlformats.org/officeDocument/2006/relationships/image" Target="../media/image104.png"/><Relationship Id="rId4" Type="http://schemas.openxmlformats.org/officeDocument/2006/relationships/image" Target="../media/image59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70.png"/><Relationship Id="rId4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93.png"/><Relationship Id="rId7" Type="http://schemas.openxmlformats.org/officeDocument/2006/relationships/image" Target="../media/image90.png"/><Relationship Id="rId12" Type="http://schemas.openxmlformats.org/officeDocument/2006/relationships/image" Target="../media/image11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15.png"/><Relationship Id="rId5" Type="http://schemas.openxmlformats.org/officeDocument/2006/relationships/image" Target="../media/image89.png"/><Relationship Id="rId10" Type="http://schemas.openxmlformats.org/officeDocument/2006/relationships/image" Target="../media/image114.png"/><Relationship Id="rId4" Type="http://schemas.openxmlformats.org/officeDocument/2006/relationships/image" Target="../media/image17.png"/><Relationship Id="rId9" Type="http://schemas.openxmlformats.org/officeDocument/2006/relationships/image" Target="../media/image1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125.png"/><Relationship Id="rId3" Type="http://schemas.openxmlformats.org/officeDocument/2006/relationships/image" Target="../media/image118.png"/><Relationship Id="rId7" Type="http://schemas.openxmlformats.org/officeDocument/2006/relationships/image" Target="../media/image105.png"/><Relationship Id="rId12" Type="http://schemas.openxmlformats.org/officeDocument/2006/relationships/image" Target="../media/image1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11" Type="http://schemas.openxmlformats.org/officeDocument/2006/relationships/image" Target="../media/image123.png"/><Relationship Id="rId5" Type="http://schemas.openxmlformats.org/officeDocument/2006/relationships/image" Target="../media/image120.png"/><Relationship Id="rId10" Type="http://schemas.openxmlformats.org/officeDocument/2006/relationships/image" Target="../media/image122.png"/><Relationship Id="rId4" Type="http://schemas.openxmlformats.org/officeDocument/2006/relationships/image" Target="../media/image119.png"/><Relationship Id="rId9" Type="http://schemas.openxmlformats.org/officeDocument/2006/relationships/image" Target="../media/image102.png"/><Relationship Id="rId14" Type="http://schemas.openxmlformats.org/officeDocument/2006/relationships/image" Target="../media/image1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7" Type="http://schemas.openxmlformats.org/officeDocument/2006/relationships/image" Target="../media/image211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72A3659-616B-E3DF-072F-613D5C6BC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17" y="4721995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3FD55F30-68B4-7CEA-22DF-B370C9D5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558" y="4756519"/>
            <a:ext cx="2614361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627BCC0-AA35-0D00-0D53-B9282B6E027D}"/>
              </a:ext>
            </a:extLst>
          </p:cNvPr>
          <p:cNvSpPr txBox="1"/>
          <p:nvPr/>
        </p:nvSpPr>
        <p:spPr>
          <a:xfrm>
            <a:off x="4340141" y="4470765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</a:t>
            </a:r>
            <a:r>
              <a:rPr lang="en-US" dirty="0"/>
              <a:t>c1</a:t>
            </a: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D0F27097-D501-3B6D-7D57-9A6E8191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027" y="4747467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33390F2-88C8-AB87-5BBE-BFBD88F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495" y="4734007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1958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766545A-D2EB-E41A-CAD1-F3A867662D6E}"/>
              </a:ext>
            </a:extLst>
          </p:cNvPr>
          <p:cNvSpPr/>
          <p:nvPr/>
        </p:nvSpPr>
        <p:spPr>
          <a:xfrm>
            <a:off x="5974669" y="2007202"/>
            <a:ext cx="3064991" cy="221508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6887705" y="4476374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E115D3-C04F-3716-2191-02A0B06B94DC}"/>
              </a:ext>
            </a:extLst>
          </p:cNvPr>
          <p:cNvSpPr/>
          <p:nvPr/>
        </p:nvSpPr>
        <p:spPr>
          <a:xfrm>
            <a:off x="70312" y="4462262"/>
            <a:ext cx="12066392" cy="239374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A0D72-6A39-F8ED-F813-19599BD17EE0}"/>
              </a:ext>
            </a:extLst>
          </p:cNvPr>
          <p:cNvSpPr txBox="1"/>
          <p:nvPr/>
        </p:nvSpPr>
        <p:spPr>
          <a:xfrm>
            <a:off x="9606074" y="4476374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v1.24</a:t>
            </a:r>
            <a:r>
              <a:rPr lang="en-US" dirty="0"/>
              <a:t>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A449D-E440-DADA-E82F-10109599AB7B}"/>
              </a:ext>
            </a:extLst>
          </p:cNvPr>
          <p:cNvSpPr txBox="1"/>
          <p:nvPr/>
        </p:nvSpPr>
        <p:spPr>
          <a:xfrm>
            <a:off x="550573" y="446004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v1.20 </a:t>
            </a:r>
            <a:r>
              <a:rPr lang="en-US" dirty="0"/>
              <a:t>c1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6F02656-3C03-7FBA-A5C6-9B250497FEA1}"/>
              </a:ext>
            </a:extLst>
          </p:cNvPr>
          <p:cNvSpPr/>
          <p:nvPr/>
        </p:nvSpPr>
        <p:spPr>
          <a:xfrm>
            <a:off x="2528368" y="5124358"/>
            <a:ext cx="1743630" cy="7184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B2.2 v1.20 c3.05</a:t>
            </a:r>
          </a:p>
          <a:p>
            <a:pPr algn="ctr"/>
            <a:r>
              <a:rPr lang="en-US" dirty="0"/>
              <a:t>(f205)</a:t>
            </a:r>
          </a:p>
        </p:txBody>
      </p:sp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EB20E4-8720-4348-1DDD-B96D3B8359B3}"/>
              </a:ext>
            </a:extLst>
          </p:cNvPr>
          <p:cNvSpPr txBox="1"/>
          <p:nvPr/>
        </p:nvSpPr>
        <p:spPr>
          <a:xfrm>
            <a:off x="8755239" y="142169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369882E-4498-FE50-0A07-DBF6C3C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07" y="1791028"/>
            <a:ext cx="3106270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4C99DB-D0B8-315C-1F8D-E0701F1A1EAF}"/>
              </a:ext>
            </a:extLst>
          </p:cNvPr>
          <p:cNvSpPr txBox="1"/>
          <p:nvPr/>
        </p:nvSpPr>
        <p:spPr>
          <a:xfrm>
            <a:off x="1255252" y="142169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51FC8-0001-A074-56DE-41F233D7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995" y="179102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0A3D8E-4FD3-F6B7-D2D0-E887A1703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618" y="179102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56BF5-49E8-8288-BA89-833E8BBDE9F0}"/>
              </a:ext>
            </a:extLst>
          </p:cNvPr>
          <p:cNvSpPr txBox="1"/>
          <p:nvPr/>
        </p:nvSpPr>
        <p:spPr>
          <a:xfrm>
            <a:off x="4879103" y="142169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5E71FB-CEFC-D136-F85C-0E1D6155547D}"/>
              </a:ext>
            </a:extLst>
          </p:cNvPr>
          <p:cNvSpPr/>
          <p:nvPr/>
        </p:nvSpPr>
        <p:spPr>
          <a:xfrm>
            <a:off x="6003985" y="3597215"/>
            <a:ext cx="914400" cy="4658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7,9,10</a:t>
            </a:r>
          </a:p>
        </p:txBody>
      </p:sp>
    </p:spTree>
    <p:extLst>
      <p:ext uri="{BB962C8B-B14F-4D97-AF65-F5344CB8AC3E}">
        <p14:creationId xmlns:p14="http://schemas.microsoft.com/office/powerpoint/2010/main" val="35112225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3961B8-D278-40EF-7B50-22B4DBACA874}"/>
              </a:ext>
            </a:extLst>
          </p:cNvPr>
          <p:cNvSpPr txBox="1"/>
          <p:nvPr/>
        </p:nvSpPr>
        <p:spPr>
          <a:xfrm>
            <a:off x="4244248" y="169397"/>
            <a:ext cx="1302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Best so far: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21F68E-5B31-8852-2CCC-BA8B59DEF4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09"/>
          <a:stretch/>
        </p:blipFill>
        <p:spPr bwMode="auto">
          <a:xfrm>
            <a:off x="149024" y="674768"/>
            <a:ext cx="3459157" cy="250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2F81AD-F32F-E664-2BA7-1739A0119C6C}"/>
              </a:ext>
            </a:extLst>
          </p:cNvPr>
          <p:cNvSpPr txBox="1"/>
          <p:nvPr/>
        </p:nvSpPr>
        <p:spPr>
          <a:xfrm>
            <a:off x="917253" y="344436"/>
            <a:ext cx="2516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c3.10 (f201)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F56A491-630D-7521-EAC8-7383088383A2}"/>
              </a:ext>
            </a:extLst>
          </p:cNvPr>
          <p:cNvSpPr/>
          <p:nvPr/>
        </p:nvSpPr>
        <p:spPr>
          <a:xfrm>
            <a:off x="3978972" y="3035506"/>
            <a:ext cx="84251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D198019-3255-6E98-E6C0-5B5917064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22" y="3684121"/>
            <a:ext cx="3459159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31566B-74E4-0417-64D3-B8F92F34EAC7}"/>
              </a:ext>
            </a:extLst>
          </p:cNvPr>
          <p:cNvSpPr txBox="1"/>
          <p:nvPr/>
        </p:nvSpPr>
        <p:spPr>
          <a:xfrm>
            <a:off x="774270" y="3426158"/>
            <a:ext cx="280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c3.10 (b2v2c1)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2407656A-2490-D3D9-A289-7009501D2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13"/>
          <a:stretch/>
        </p:blipFill>
        <p:spPr bwMode="auto">
          <a:xfrm>
            <a:off x="8757096" y="2264525"/>
            <a:ext cx="3171580" cy="263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46EDF15-3D64-9819-374C-A0135C824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292" y="674768"/>
            <a:ext cx="3459157" cy="282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C9E0F89B-C42F-360F-3A56-7C253EDAE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292" y="3681685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7177</TotalTime>
  <Words>857</Words>
  <Application>Microsoft Office PowerPoint</Application>
  <PresentationFormat>Widescreen</PresentationFormat>
  <Paragraphs>210</Paragraphs>
  <Slides>54</Slides>
  <Notes>5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Fine adjust</vt:lpstr>
      <vt:lpstr>PowerPoint Presentation</vt:lpstr>
      <vt:lpstr>PowerPoint Presentation</vt:lpstr>
      <vt:lpstr>PowerPoint Presentation</vt:lpstr>
      <vt:lpstr>Summary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106</cp:revision>
  <dcterms:created xsi:type="dcterms:W3CDTF">2022-05-19T15:06:45Z</dcterms:created>
  <dcterms:modified xsi:type="dcterms:W3CDTF">2023-01-18T22:09:35Z</dcterms:modified>
</cp:coreProperties>
</file>